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9412e6d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9412e6d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9412e6d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9412e6d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9412e6d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9412e6d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9412e6d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9412e6d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9412e6d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9412e6d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9412e6d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9412e6d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Beefs Fighter</a:t>
            </a:r>
            <a:endParaRPr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199400" y="4448225"/>
            <a:ext cx="17898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Галлямов Амир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575675" y="400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Проблема</a:t>
            </a:r>
            <a:endParaRPr sz="2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84100" y="1218600"/>
            <a:ext cx="4410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Большинство игр не позволяют игрокам сражаться за своих кумиров, таких как популярные рэперы или другие знаменитости. Это ограничивает разнообразие и уникальность игрового опыта, лишая фанатов возможности взаимодействовать с любимыми героями в игровом формате</a:t>
            </a:r>
            <a:endParaRPr sz="17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750" y="1337875"/>
            <a:ext cx="2219225" cy="22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775" y="927987"/>
            <a:ext cx="2629125" cy="26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456025" y="381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Идея проекта</a:t>
            </a:r>
            <a:endParaRPr sz="2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99025" y="996875"/>
            <a:ext cx="5352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Проект </a:t>
            </a:r>
            <a:r>
              <a:rPr lang="ru" sz="17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Beefs Fighter</a:t>
            </a:r>
            <a:r>
              <a:rPr lang="ru" sz="17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представляет собой текстовую игру с элементами файтинга, где пользователи могут управлять персонажами, среди которых не только классические бойцы, но и их кумиры, такие как популярные рэперы и знаменитости. Игроки соревнуются, используя базовые атаки и суперспособности, что делает игровой процесс стратегическим и увлекательным. Добавление уникальных персонажей расширяет возможности для кастомизации и делает игру более привлекательной для широкой аудитории</a:t>
            </a:r>
            <a:endParaRPr sz="17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000" y="1677500"/>
            <a:ext cx="3187275" cy="21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925" y="996875"/>
            <a:ext cx="1425849" cy="106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8575" y="996875"/>
            <a:ext cx="1425849" cy="106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2525" y="1411475"/>
            <a:ext cx="292050" cy="1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Описание задач</a:t>
            </a:r>
            <a:endParaRPr sz="2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93625" y="1070400"/>
            <a:ext cx="5403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1 - </a:t>
            </a: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Добавить возможность играть за уникальных персонажей, включая кумиров игроков, таких как популярные рэперы и знаменитости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2 - Создать сбалансированный игровой процесс, сочетающий базовые атаки и суперспособности, чтобы добавить элемент стратегии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3 - Реализовать интуитивно понятный интерфейс, чтобы пользователи могли легко управлять персонажами и взаимодействовать с игровым меню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4 - Обеспечить разнообразие персонажей и их способностей для повышения реиграбельности и интереса к игре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400" y="1390525"/>
            <a:ext cx="3082950" cy="30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Стек технологий</a:t>
            </a:r>
            <a:endParaRPr sz="2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46250" y="1355400"/>
            <a:ext cx="4717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 3.9+</a:t>
            </a: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: Основной язык разработки, обеспечивающий гибкость и простоту реализации игрового процесса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Pygame</a:t>
            </a: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: Библиотека, используемая для создания визуальных эффектов и анимации в игре, а также звукового сопровождения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Photoshop</a:t>
            </a: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: Программа где создавались скины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sqlite3</a:t>
            </a: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: База данных для хранения информации о таблице лидеров, прогрессе игроков и настройках игры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938" y="3429463"/>
            <a:ext cx="975750" cy="107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525" y="1887500"/>
            <a:ext cx="1133425" cy="11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100" y="445025"/>
            <a:ext cx="3215350" cy="9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9300" y="2012320"/>
            <a:ext cx="1034451" cy="10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Масштабируемость</a:t>
            </a:r>
            <a:endParaRPr sz="2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21975" y="1308325"/>
            <a:ext cx="4941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Добавление новых персонажей</a:t>
            </a: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: Возможность расширить список бойцов, включая новых кумиров, героев популярных фильмов, музыкантов и других известных личностей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Поддержка мультиплеера</a:t>
            </a: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: Реализация режима онлайн-игры, где игроки смогут сражаться друг с другом через интернет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Расширение суперспособностей</a:t>
            </a: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: Введение новых уникальных умений и механик для персонажей, что добавит вариативность в тактические сражения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Мобильная версия</a:t>
            </a: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: Разработка версии игры для мобильных устройств, чтобы сделать её доступной для большего числа игроков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19475" y="619075"/>
            <a:ext cx="4119800" cy="41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600" y="2141150"/>
            <a:ext cx="838375" cy="1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6800" y="2158250"/>
            <a:ext cx="914850" cy="12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1325" y="1676525"/>
            <a:ext cx="1054926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6788" y="1676525"/>
            <a:ext cx="1054926" cy="7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3600" y="2211956"/>
            <a:ext cx="1011526" cy="11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23850" y="392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Заключение</a:t>
            </a:r>
            <a:endParaRPr sz="2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56575" y="1158800"/>
            <a:ext cx="4996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Проект </a:t>
            </a: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Beefs Fighter</a:t>
            </a: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успешно решает задачу создания увлекательного игрового процесса, добавляя уникальных персонажей, включая кумиров игроков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Интуитивно понятный интерфейс и сбалансированная механика делают игру доступной как для новичков, так и для опытных игроков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Игра обладает большим потенциалом для дальнейшего развития, включая добавление новых персонажей, суперспособностей и визуального интерфейса, что делает её перспективным проектом в жанре файтингов</a:t>
            </a:r>
            <a:endParaRPr sz="16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175" y="1158800"/>
            <a:ext cx="1495290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825" y="1158800"/>
            <a:ext cx="1495290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025" y="2016850"/>
            <a:ext cx="1495290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750" y="780000"/>
            <a:ext cx="378798" cy="37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025" y="1593650"/>
            <a:ext cx="378798" cy="37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788" y="1090113"/>
            <a:ext cx="378798" cy="37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650" y="1214850"/>
            <a:ext cx="378798" cy="37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563" y="867225"/>
            <a:ext cx="378798" cy="37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75" y="586575"/>
            <a:ext cx="378798" cy="37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275" y="1553475"/>
            <a:ext cx="378798" cy="37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650" y="489625"/>
            <a:ext cx="378798" cy="37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600" y="965375"/>
            <a:ext cx="378798" cy="37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